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</p:sldIdLst>
  <p:sldSz cx="18288000" cy="10287000"/>
  <p:notesSz cx="6858000" cy="9144000"/>
  <p:embeddedFontLs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-8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40195" y="4229100"/>
            <a:ext cx="14478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/>
                <a:ea typeface="Times New Roman"/>
              </a:rPr>
              <a:t>ПРИНЦИПИАЛЬНЫЕ ЭЛЕКТРИЧЕСКИЕ СХЕМЫ КОНТРОЛЯ И АВТОМАТИЧЕСКОГО РЕГУЛИРОВАНИЯ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81200" y="3238500"/>
            <a:ext cx="13868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/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Схемы технологического контроля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состоят из разомкнутых каналов, по которым информация о ходе технологического процесса поступает в пункт управления объектом. </a:t>
            </a:r>
          </a:p>
          <a:p>
            <a:pPr indent="540385" algn="just"/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Схемы автоматического регулирования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отражают конкретное решение задачи автоматического регулирования.</a:t>
            </a:r>
          </a:p>
          <a:p>
            <a:pPr indent="540385" algn="just"/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Для автоматизации технологических процессов, как правило, используются приборы с унифицированными сигналами, что позволяет сопрягать элементы схемы без дополнительного согласования между ними.</a:t>
            </a:r>
          </a:p>
          <a:p>
            <a:pPr indent="540385" algn="just"/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Простейший канал технологического контроля состоит из типовых серийных измерительных приборов и преобразователей. </a:t>
            </a:r>
            <a:endParaRPr lang="ru-RU" sz="2800" dirty="0"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753600" y="3373785"/>
            <a:ext cx="7391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Рисунок 10.1 – Примеры изображения датчиков на электрических принципиальных схемах контроля и автоматического регулирования: а) термометр сопротивления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100, б) однопредельный цифровой датчик давления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Wika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-10-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в) сигнализатор уровня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liquipoint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 FTW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</a:t>
            </a:r>
          </a:p>
          <a:p>
            <a:pPr indent="540385" algn="just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200" y="1485900"/>
            <a:ext cx="44958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44009" y="2552700"/>
            <a:ext cx="10591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Рисунок 10.2 – Условное графическое обозначение БУ21 на схемах электрических принципиальных</a:t>
            </a:r>
          </a:p>
          <a:p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 Сложные комбинированные приборы и регулирующие устройства, как правило, изображаются только в виде прямоугольников с пронумерованными в соответствии с заводской маркировкой внешними зажимами. Принципиальные электрические схемы в виду их сложности внутри прямоугольников не показывают. Иногда для пояснения общего принципа действия схемы внутри прямоугольников  могут быть частично или упрощенно показаны внутренние схемы магнитных усилителей, блоков управления и других элементов схемы (рисунок 10.2).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57300"/>
            <a:ext cx="6324600" cy="800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199474" y="2995642"/>
            <a:ext cx="9144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40385" algn="ctr"/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Рисунок 10.3 – Условное графическое обозначение пускателя бесконтактного реверсивного ПБР-2М на схемах электрических принципиальных</a:t>
            </a:r>
          </a:p>
          <a:p>
            <a:pPr indent="540385"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540385" algn="just">
              <a:spcAft>
                <a:spcPts val="0"/>
              </a:spcAft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В) Электрические схемы исполнительных механизмов в схемах автоматического регулирования изображают в развернутом  или упрощенном виде (рисунок 10.4).</a:t>
            </a:r>
            <a:endParaRPr lang="ru-RU" sz="3200" dirty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211</Words>
  <Application>Microsoft Office PowerPoint</Application>
  <PresentationFormat>Произвольный</PresentationFormat>
  <Paragraphs>13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&amp; Elegant Fashion Portfolio Presentation</dc:title>
  <dc:creator>Shyryn</dc:creator>
  <cp:lastModifiedBy>User</cp:lastModifiedBy>
  <cp:revision>3</cp:revision>
  <dcterms:created xsi:type="dcterms:W3CDTF">2006-08-16T00:00:00Z</dcterms:created>
  <dcterms:modified xsi:type="dcterms:W3CDTF">2022-11-06T15:46:06Z</dcterms:modified>
  <dc:identifier>DAFRL1HN0jM</dc:identifier>
</cp:coreProperties>
</file>